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1" r:id="rId4"/>
    <p:sldId id="264" r:id="rId5"/>
    <p:sldId id="269" r:id="rId6"/>
    <p:sldId id="273" r:id="rId7"/>
    <p:sldId id="271" r:id="rId8"/>
    <p:sldId id="272" r:id="rId9"/>
    <p:sldId id="262" r:id="rId10"/>
    <p:sldId id="263" r:id="rId11"/>
    <p:sldId id="266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CF620D-AE23-4F22-B944-4BC58FD49C7C}" v="1255" dt="2021-10-13T03:40:33.2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8" y="2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Solava" userId="89217d84e8e94b02" providerId="LiveId" clId="{FCCF620D-AE23-4F22-B944-4BC58FD49C7C}"/>
    <pc:docChg chg="undo custSel addSld delSld modSld sldOrd">
      <pc:chgData name="Ryan Solava" userId="89217d84e8e94b02" providerId="LiveId" clId="{FCCF620D-AE23-4F22-B944-4BC58FD49C7C}" dt="2021-10-13T03:40:37.879" v="6193"/>
      <pc:docMkLst>
        <pc:docMk/>
      </pc:docMkLst>
      <pc:sldChg chg="addSp delSp modSp mod">
        <pc:chgData name="Ryan Solava" userId="89217d84e8e94b02" providerId="LiveId" clId="{FCCF620D-AE23-4F22-B944-4BC58FD49C7C}" dt="2021-10-13T02:19:42.265" v="6176" actId="207"/>
        <pc:sldMkLst>
          <pc:docMk/>
          <pc:sldMk cId="4043737824" sldId="257"/>
        </pc:sldMkLst>
        <pc:spChg chg="mod">
          <ac:chgData name="Ryan Solava" userId="89217d84e8e94b02" providerId="LiveId" clId="{FCCF620D-AE23-4F22-B944-4BC58FD49C7C}" dt="2021-10-13T01:23:59.838" v="5147" actId="20577"/>
          <ac:spMkLst>
            <pc:docMk/>
            <pc:sldMk cId="4043737824" sldId="257"/>
            <ac:spMk id="2" creationId="{78FD68DA-43BA-4508-8DE2-BA9BB7B2FA5B}"/>
          </ac:spMkLst>
        </pc:spChg>
        <pc:spChg chg="add mod">
          <ac:chgData name="Ryan Solava" userId="89217d84e8e94b02" providerId="LiveId" clId="{FCCF620D-AE23-4F22-B944-4BC58FD49C7C}" dt="2021-10-13T02:19:42.265" v="6176" actId="207"/>
          <ac:spMkLst>
            <pc:docMk/>
            <pc:sldMk cId="4043737824" sldId="257"/>
            <ac:spMk id="4" creationId="{D45B5F1A-5EE8-4E04-869A-1C1751C7516B}"/>
          </ac:spMkLst>
        </pc:spChg>
        <pc:picChg chg="del">
          <ac:chgData name="Ryan Solava" userId="89217d84e8e94b02" providerId="LiveId" clId="{FCCF620D-AE23-4F22-B944-4BC58FD49C7C}" dt="2021-10-13T02:18:56.660" v="6170" actId="478"/>
          <ac:picMkLst>
            <pc:docMk/>
            <pc:sldMk cId="4043737824" sldId="257"/>
            <ac:picMk id="5" creationId="{282CF6DD-7FE8-4063-9551-1B7BBCE92ABE}"/>
          </ac:picMkLst>
        </pc:picChg>
      </pc:sldChg>
      <pc:sldChg chg="modSp mod modAnim">
        <pc:chgData name="Ryan Solava" userId="89217d84e8e94b02" providerId="LiveId" clId="{FCCF620D-AE23-4F22-B944-4BC58FD49C7C}" dt="2021-10-13T01:56:00.711" v="6100" actId="20577"/>
        <pc:sldMkLst>
          <pc:docMk/>
          <pc:sldMk cId="2742324623" sldId="259"/>
        </pc:sldMkLst>
        <pc:spChg chg="mod">
          <ac:chgData name="Ryan Solava" userId="89217d84e8e94b02" providerId="LiveId" clId="{FCCF620D-AE23-4F22-B944-4BC58FD49C7C}" dt="2021-10-13T01:56:00.711" v="6100" actId="20577"/>
          <ac:spMkLst>
            <pc:docMk/>
            <pc:sldMk cId="2742324623" sldId="259"/>
            <ac:spMk id="3" creationId="{47F5931A-E23D-4CAF-9B49-61F92333C85E}"/>
          </ac:spMkLst>
        </pc:spChg>
      </pc:sldChg>
      <pc:sldChg chg="del">
        <pc:chgData name="Ryan Solava" userId="89217d84e8e94b02" providerId="LiveId" clId="{FCCF620D-AE23-4F22-B944-4BC58FD49C7C}" dt="2021-10-12T23:44:32.621" v="497" actId="47"/>
        <pc:sldMkLst>
          <pc:docMk/>
          <pc:sldMk cId="3582154954" sldId="260"/>
        </pc:sldMkLst>
      </pc:sldChg>
      <pc:sldChg chg="modSp mod modAnim">
        <pc:chgData name="Ryan Solava" userId="89217d84e8e94b02" providerId="LiveId" clId="{FCCF620D-AE23-4F22-B944-4BC58FD49C7C}" dt="2021-10-13T01:58:26.597" v="6169" actId="20577"/>
        <pc:sldMkLst>
          <pc:docMk/>
          <pc:sldMk cId="543804020" sldId="261"/>
        </pc:sldMkLst>
        <pc:spChg chg="mod">
          <ac:chgData name="Ryan Solava" userId="89217d84e8e94b02" providerId="LiveId" clId="{FCCF620D-AE23-4F22-B944-4BC58FD49C7C}" dt="2021-10-12T23:45:27.221" v="564" actId="20577"/>
          <ac:spMkLst>
            <pc:docMk/>
            <pc:sldMk cId="543804020" sldId="261"/>
            <ac:spMk id="2" creationId="{735E02D7-7985-4CD5-9FAC-FD0BE43D7FD8}"/>
          </ac:spMkLst>
        </pc:spChg>
        <pc:spChg chg="mod">
          <ac:chgData name="Ryan Solava" userId="89217d84e8e94b02" providerId="LiveId" clId="{FCCF620D-AE23-4F22-B944-4BC58FD49C7C}" dt="2021-10-13T01:58:26.597" v="6169" actId="20577"/>
          <ac:spMkLst>
            <pc:docMk/>
            <pc:sldMk cId="543804020" sldId="261"/>
            <ac:spMk id="3" creationId="{A6294E5D-E5E2-44D2-AD52-8245CE88ABC3}"/>
          </ac:spMkLst>
        </pc:spChg>
      </pc:sldChg>
      <pc:sldChg chg="modSp mod">
        <pc:chgData name="Ryan Solava" userId="89217d84e8e94b02" providerId="LiveId" clId="{FCCF620D-AE23-4F22-B944-4BC58FD49C7C}" dt="2021-10-13T01:37:29.643" v="5871" actId="14"/>
        <pc:sldMkLst>
          <pc:docMk/>
          <pc:sldMk cId="1050634091" sldId="262"/>
        </pc:sldMkLst>
        <pc:spChg chg="mod">
          <ac:chgData name="Ryan Solava" userId="89217d84e8e94b02" providerId="LiveId" clId="{FCCF620D-AE23-4F22-B944-4BC58FD49C7C}" dt="2021-10-13T00:11:44.934" v="2980" actId="20577"/>
          <ac:spMkLst>
            <pc:docMk/>
            <pc:sldMk cId="1050634091" sldId="262"/>
            <ac:spMk id="2" creationId="{B8370129-20BC-4DF4-BEE3-4C975853586A}"/>
          </ac:spMkLst>
        </pc:spChg>
        <pc:spChg chg="mod">
          <ac:chgData name="Ryan Solava" userId="89217d84e8e94b02" providerId="LiveId" clId="{FCCF620D-AE23-4F22-B944-4BC58FD49C7C}" dt="2021-10-13T01:37:29.643" v="5871" actId="14"/>
          <ac:spMkLst>
            <pc:docMk/>
            <pc:sldMk cId="1050634091" sldId="262"/>
            <ac:spMk id="3" creationId="{D6BB7873-F121-454A-8B86-867183F94AC8}"/>
          </ac:spMkLst>
        </pc:spChg>
      </pc:sldChg>
      <pc:sldChg chg="modSp mod modAnim">
        <pc:chgData name="Ryan Solava" userId="89217d84e8e94b02" providerId="LiveId" clId="{FCCF620D-AE23-4F22-B944-4BC58FD49C7C}" dt="2021-10-13T01:54:20.802" v="5982" actId="20577"/>
        <pc:sldMkLst>
          <pc:docMk/>
          <pc:sldMk cId="2590526830" sldId="263"/>
        </pc:sldMkLst>
        <pc:spChg chg="mod">
          <ac:chgData name="Ryan Solava" userId="89217d84e8e94b02" providerId="LiveId" clId="{FCCF620D-AE23-4F22-B944-4BC58FD49C7C}" dt="2021-10-13T01:54:20.802" v="5982" actId="20577"/>
          <ac:spMkLst>
            <pc:docMk/>
            <pc:sldMk cId="2590526830" sldId="263"/>
            <ac:spMk id="3" creationId="{11EC64EB-1B92-4A4F-B7A4-827FAD7E0614}"/>
          </ac:spMkLst>
        </pc:spChg>
      </pc:sldChg>
      <pc:sldChg chg="modSp new mod">
        <pc:chgData name="Ryan Solava" userId="89217d84e8e94b02" providerId="LiveId" clId="{FCCF620D-AE23-4F22-B944-4BC58FD49C7C}" dt="2021-10-13T01:09:24.195" v="4947" actId="113"/>
        <pc:sldMkLst>
          <pc:docMk/>
          <pc:sldMk cId="262093057" sldId="264"/>
        </pc:sldMkLst>
        <pc:spChg chg="mod">
          <ac:chgData name="Ryan Solava" userId="89217d84e8e94b02" providerId="LiveId" clId="{FCCF620D-AE23-4F22-B944-4BC58FD49C7C}" dt="2021-10-13T00:00:55.412" v="1746" actId="20577"/>
          <ac:spMkLst>
            <pc:docMk/>
            <pc:sldMk cId="262093057" sldId="264"/>
            <ac:spMk id="2" creationId="{E512C5B6-4FDE-4F0B-83A4-93A1832D109B}"/>
          </ac:spMkLst>
        </pc:spChg>
        <pc:spChg chg="mod">
          <ac:chgData name="Ryan Solava" userId="89217d84e8e94b02" providerId="LiveId" clId="{FCCF620D-AE23-4F22-B944-4BC58FD49C7C}" dt="2021-10-13T01:09:24.195" v="4947" actId="113"/>
          <ac:spMkLst>
            <pc:docMk/>
            <pc:sldMk cId="262093057" sldId="264"/>
            <ac:spMk id="3" creationId="{1B7B505E-98D0-4718-BD7B-152C79328C80}"/>
          </ac:spMkLst>
        </pc:spChg>
      </pc:sldChg>
      <pc:sldChg chg="modSp new del mod">
        <pc:chgData name="Ryan Solava" userId="89217d84e8e94b02" providerId="LiveId" clId="{FCCF620D-AE23-4F22-B944-4BC58FD49C7C}" dt="2021-10-13T00:37:53.768" v="4556" actId="47"/>
        <pc:sldMkLst>
          <pc:docMk/>
          <pc:sldMk cId="240761672" sldId="265"/>
        </pc:sldMkLst>
        <pc:spChg chg="mod">
          <ac:chgData name="Ryan Solava" userId="89217d84e8e94b02" providerId="LiveId" clId="{FCCF620D-AE23-4F22-B944-4BC58FD49C7C}" dt="2021-10-13T00:16:46.220" v="3250" actId="20577"/>
          <ac:spMkLst>
            <pc:docMk/>
            <pc:sldMk cId="240761672" sldId="265"/>
            <ac:spMk id="2" creationId="{56294448-110B-4BFD-BA01-C857FE4C3947}"/>
          </ac:spMkLst>
        </pc:spChg>
      </pc:sldChg>
      <pc:sldChg chg="addSp delSp modSp new del mod modClrScheme chgLayout">
        <pc:chgData name="Ryan Solava" userId="89217d84e8e94b02" providerId="LiveId" clId="{FCCF620D-AE23-4F22-B944-4BC58FD49C7C}" dt="2021-10-12T23:54:30.208" v="1118" actId="680"/>
        <pc:sldMkLst>
          <pc:docMk/>
          <pc:sldMk cId="556199131" sldId="266"/>
        </pc:sldMkLst>
        <pc:spChg chg="add del mod ord">
          <ac:chgData name="Ryan Solava" userId="89217d84e8e94b02" providerId="LiveId" clId="{FCCF620D-AE23-4F22-B944-4BC58FD49C7C}" dt="2021-10-12T23:54:29.817" v="1117" actId="700"/>
          <ac:spMkLst>
            <pc:docMk/>
            <pc:sldMk cId="556199131" sldId="266"/>
            <ac:spMk id="2" creationId="{C986D819-29B8-433C-9BA9-CB74D3DE3763}"/>
          </ac:spMkLst>
        </pc:spChg>
        <pc:spChg chg="add del mod ord">
          <ac:chgData name="Ryan Solava" userId="89217d84e8e94b02" providerId="LiveId" clId="{FCCF620D-AE23-4F22-B944-4BC58FD49C7C}" dt="2021-10-12T23:54:29.817" v="1117" actId="700"/>
          <ac:spMkLst>
            <pc:docMk/>
            <pc:sldMk cId="556199131" sldId="266"/>
            <ac:spMk id="3" creationId="{8EE7A01F-73CE-46C9-B8D5-4CBA2FD55C0F}"/>
          </ac:spMkLst>
        </pc:spChg>
        <pc:spChg chg="add del mod ord">
          <ac:chgData name="Ryan Solava" userId="89217d84e8e94b02" providerId="LiveId" clId="{FCCF620D-AE23-4F22-B944-4BC58FD49C7C}" dt="2021-10-12T23:54:29.817" v="1117" actId="700"/>
          <ac:spMkLst>
            <pc:docMk/>
            <pc:sldMk cId="556199131" sldId="266"/>
            <ac:spMk id="4" creationId="{11DBA4B1-CE83-4427-9746-CD67017A5011}"/>
          </ac:spMkLst>
        </pc:spChg>
        <pc:spChg chg="add del mod ord">
          <ac:chgData name="Ryan Solava" userId="89217d84e8e94b02" providerId="LiveId" clId="{FCCF620D-AE23-4F22-B944-4BC58FD49C7C}" dt="2021-10-12T23:54:29.817" v="1117" actId="700"/>
          <ac:spMkLst>
            <pc:docMk/>
            <pc:sldMk cId="556199131" sldId="266"/>
            <ac:spMk id="5" creationId="{448E9434-042F-42DB-A2E6-B3A62D61F1AC}"/>
          </ac:spMkLst>
        </pc:spChg>
      </pc:sldChg>
      <pc:sldChg chg="addSp modSp new mod setBg">
        <pc:chgData name="Ryan Solava" userId="89217d84e8e94b02" providerId="LiveId" clId="{FCCF620D-AE23-4F22-B944-4BC58FD49C7C}" dt="2021-10-13T00:43:32.918" v="4807" actId="1076"/>
        <pc:sldMkLst>
          <pc:docMk/>
          <pc:sldMk cId="1514566132" sldId="266"/>
        </pc:sldMkLst>
        <pc:spChg chg="add mod">
          <ac:chgData name="Ryan Solava" userId="89217d84e8e94b02" providerId="LiveId" clId="{FCCF620D-AE23-4F22-B944-4BC58FD49C7C}" dt="2021-10-13T00:43:32.918" v="4807" actId="1076"/>
          <ac:spMkLst>
            <pc:docMk/>
            <pc:sldMk cId="1514566132" sldId="266"/>
            <ac:spMk id="2" creationId="{CE7829E0-0F36-47A7-82D5-B3554E553CC8}"/>
          </ac:spMkLst>
        </pc:spChg>
      </pc:sldChg>
      <pc:sldChg chg="modSp new del mod">
        <pc:chgData name="Ryan Solava" userId="89217d84e8e94b02" providerId="LiveId" clId="{FCCF620D-AE23-4F22-B944-4BC58FD49C7C}" dt="2021-10-12T23:53:31.608" v="1110" actId="680"/>
        <pc:sldMkLst>
          <pc:docMk/>
          <pc:sldMk cId="1846283838" sldId="266"/>
        </pc:sldMkLst>
        <pc:spChg chg="mod">
          <ac:chgData name="Ryan Solava" userId="89217d84e8e94b02" providerId="LiveId" clId="{FCCF620D-AE23-4F22-B944-4BC58FD49C7C}" dt="2021-10-12T23:53:21.713" v="1109" actId="14100"/>
          <ac:spMkLst>
            <pc:docMk/>
            <pc:sldMk cId="1846283838" sldId="266"/>
            <ac:spMk id="2" creationId="{3F0FF3A4-8DE1-4DE9-A674-9112111924B7}"/>
          </ac:spMkLst>
        </pc:spChg>
      </pc:sldChg>
      <pc:sldChg chg="addSp delSp new del mod">
        <pc:chgData name="Ryan Solava" userId="89217d84e8e94b02" providerId="LiveId" clId="{FCCF620D-AE23-4F22-B944-4BC58FD49C7C}" dt="2021-10-12T23:54:09.496" v="1114" actId="680"/>
        <pc:sldMkLst>
          <pc:docMk/>
          <pc:sldMk cId="2016944854" sldId="266"/>
        </pc:sldMkLst>
        <pc:spChg chg="add del">
          <ac:chgData name="Ryan Solava" userId="89217d84e8e94b02" providerId="LiveId" clId="{FCCF620D-AE23-4F22-B944-4BC58FD49C7C}" dt="2021-10-12T23:54:09.024" v="1113" actId="478"/>
          <ac:spMkLst>
            <pc:docMk/>
            <pc:sldMk cId="2016944854" sldId="266"/>
            <ac:spMk id="2" creationId="{DEDA68C9-5F46-464A-8611-4E2EE8BE48FF}"/>
          </ac:spMkLst>
        </pc:spChg>
      </pc:sldChg>
      <pc:sldChg chg="add del">
        <pc:chgData name="Ryan Solava" userId="89217d84e8e94b02" providerId="LiveId" clId="{FCCF620D-AE23-4F22-B944-4BC58FD49C7C}" dt="2021-10-12T23:52:39.890" v="1096" actId="47"/>
        <pc:sldMkLst>
          <pc:docMk/>
          <pc:sldMk cId="2067664561" sldId="266"/>
        </pc:sldMkLst>
      </pc:sldChg>
      <pc:sldChg chg="add del">
        <pc:chgData name="Ryan Solava" userId="89217d84e8e94b02" providerId="LiveId" clId="{FCCF620D-AE23-4F22-B944-4BC58FD49C7C}" dt="2021-10-12T23:52:58.042" v="1104"/>
        <pc:sldMkLst>
          <pc:docMk/>
          <pc:sldMk cId="2102706046" sldId="266"/>
        </pc:sldMkLst>
      </pc:sldChg>
      <pc:sldChg chg="add del">
        <pc:chgData name="Ryan Solava" userId="89217d84e8e94b02" providerId="LiveId" clId="{FCCF620D-AE23-4F22-B944-4BC58FD49C7C}" dt="2021-10-13T00:42:26.003" v="4759" actId="47"/>
        <pc:sldMkLst>
          <pc:docMk/>
          <pc:sldMk cId="44361527" sldId="267"/>
        </pc:sldMkLst>
      </pc:sldChg>
      <pc:sldChg chg="add del">
        <pc:chgData name="Ryan Solava" userId="89217d84e8e94b02" providerId="LiveId" clId="{FCCF620D-AE23-4F22-B944-4BC58FD49C7C}" dt="2021-10-13T00:42:26.454" v="4760" actId="47"/>
        <pc:sldMkLst>
          <pc:docMk/>
          <pc:sldMk cId="1424656507" sldId="268"/>
        </pc:sldMkLst>
      </pc:sldChg>
      <pc:sldChg chg="new del">
        <pc:chgData name="Ryan Solava" userId="89217d84e8e94b02" providerId="LiveId" clId="{FCCF620D-AE23-4F22-B944-4BC58FD49C7C}" dt="2021-10-13T00:17:19.120" v="3254" actId="680"/>
        <pc:sldMkLst>
          <pc:docMk/>
          <pc:sldMk cId="1316932351" sldId="269"/>
        </pc:sldMkLst>
      </pc:sldChg>
      <pc:sldChg chg="addSp delSp modSp new mod modAnim">
        <pc:chgData name="Ryan Solava" userId="89217d84e8e94b02" providerId="LiveId" clId="{FCCF620D-AE23-4F22-B944-4BC58FD49C7C}" dt="2021-10-13T01:37:08.248" v="5866" actId="20577"/>
        <pc:sldMkLst>
          <pc:docMk/>
          <pc:sldMk cId="2967620352" sldId="269"/>
        </pc:sldMkLst>
        <pc:spChg chg="mod">
          <ac:chgData name="Ryan Solava" userId="89217d84e8e94b02" providerId="LiveId" clId="{FCCF620D-AE23-4F22-B944-4BC58FD49C7C}" dt="2021-10-13T00:17:48.012" v="3332" actId="20577"/>
          <ac:spMkLst>
            <pc:docMk/>
            <pc:sldMk cId="2967620352" sldId="269"/>
            <ac:spMk id="2" creationId="{EBE6AEAE-CF86-4EAB-83B7-8861F38EECDD}"/>
          </ac:spMkLst>
        </pc:spChg>
        <pc:spChg chg="del">
          <ac:chgData name="Ryan Solava" userId="89217d84e8e94b02" providerId="LiveId" clId="{FCCF620D-AE23-4F22-B944-4BC58FD49C7C}" dt="2021-10-13T00:19:38.555" v="3333" actId="931"/>
          <ac:spMkLst>
            <pc:docMk/>
            <pc:sldMk cId="2967620352" sldId="269"/>
            <ac:spMk id="3" creationId="{16AEF287-168B-4870-A385-B900C4EE8FE4}"/>
          </ac:spMkLst>
        </pc:spChg>
        <pc:spChg chg="mod">
          <ac:chgData name="Ryan Solava" userId="89217d84e8e94b02" providerId="LiveId" clId="{FCCF620D-AE23-4F22-B944-4BC58FD49C7C}" dt="2021-10-13T01:37:08.248" v="5866" actId="20577"/>
          <ac:spMkLst>
            <pc:docMk/>
            <pc:sldMk cId="2967620352" sldId="269"/>
            <ac:spMk id="4" creationId="{E21743D8-C532-4E07-892E-1A1F21BF5E5B}"/>
          </ac:spMkLst>
        </pc:spChg>
        <pc:picChg chg="add mod">
          <ac:chgData name="Ryan Solava" userId="89217d84e8e94b02" providerId="LiveId" clId="{FCCF620D-AE23-4F22-B944-4BC58FD49C7C}" dt="2021-10-13T00:19:40.543" v="3335" actId="962"/>
          <ac:picMkLst>
            <pc:docMk/>
            <pc:sldMk cId="2967620352" sldId="269"/>
            <ac:picMk id="6" creationId="{9E844AA5-61E6-43E1-B679-E464115FA0C7}"/>
          </ac:picMkLst>
        </pc:picChg>
      </pc:sldChg>
      <pc:sldChg chg="addSp delSp modSp new mod ord modAnim">
        <pc:chgData name="Ryan Solava" userId="89217d84e8e94b02" providerId="LiveId" clId="{FCCF620D-AE23-4F22-B944-4BC58FD49C7C}" dt="2021-10-13T01:31:13.842" v="5152"/>
        <pc:sldMkLst>
          <pc:docMk/>
          <pc:sldMk cId="982589701" sldId="270"/>
        </pc:sldMkLst>
        <pc:spChg chg="mod">
          <ac:chgData name="Ryan Solava" userId="89217d84e8e94b02" providerId="LiveId" clId="{FCCF620D-AE23-4F22-B944-4BC58FD49C7C}" dt="2021-10-13T00:30:04.920" v="3629" actId="20577"/>
          <ac:spMkLst>
            <pc:docMk/>
            <pc:sldMk cId="982589701" sldId="270"/>
            <ac:spMk id="2" creationId="{CA0FFE84-C8BC-4816-B4A7-A183D8C145A6}"/>
          </ac:spMkLst>
        </pc:spChg>
        <pc:spChg chg="del">
          <ac:chgData name="Ryan Solava" userId="89217d84e8e94b02" providerId="LiveId" clId="{FCCF620D-AE23-4F22-B944-4BC58FD49C7C}" dt="2021-10-13T00:29:46.921" v="3572" actId="931"/>
          <ac:spMkLst>
            <pc:docMk/>
            <pc:sldMk cId="982589701" sldId="270"/>
            <ac:spMk id="3" creationId="{5A1D14FB-3674-4C73-8C8A-800BFC924B2E}"/>
          </ac:spMkLst>
        </pc:spChg>
        <pc:spChg chg="mod">
          <ac:chgData name="Ryan Solava" userId="89217d84e8e94b02" providerId="LiveId" clId="{FCCF620D-AE23-4F22-B944-4BC58FD49C7C}" dt="2021-10-13T01:09:41.500" v="4948" actId="20577"/>
          <ac:spMkLst>
            <pc:docMk/>
            <pc:sldMk cId="982589701" sldId="270"/>
            <ac:spMk id="4" creationId="{C3B5DEB4-2390-48CC-B2A8-EAB50A15A338}"/>
          </ac:spMkLst>
        </pc:spChg>
        <pc:picChg chg="add mod">
          <ac:chgData name="Ryan Solava" userId="89217d84e8e94b02" providerId="LiveId" clId="{FCCF620D-AE23-4F22-B944-4BC58FD49C7C}" dt="2021-10-13T00:29:48.908" v="3574" actId="962"/>
          <ac:picMkLst>
            <pc:docMk/>
            <pc:sldMk cId="982589701" sldId="270"/>
            <ac:picMk id="6" creationId="{63CCE34E-A18C-4AD8-8847-D53A3FD22C62}"/>
          </ac:picMkLst>
        </pc:picChg>
      </pc:sldChg>
      <pc:sldChg chg="addSp delSp modSp new mod modAnim">
        <pc:chgData name="Ryan Solava" userId="89217d84e8e94b02" providerId="LiveId" clId="{FCCF620D-AE23-4F22-B944-4BC58FD49C7C}" dt="2021-10-13T03:40:21.904" v="6190" actId="14826"/>
        <pc:sldMkLst>
          <pc:docMk/>
          <pc:sldMk cId="2262760156" sldId="271"/>
        </pc:sldMkLst>
        <pc:spChg chg="mod">
          <ac:chgData name="Ryan Solava" userId="89217d84e8e94b02" providerId="LiveId" clId="{FCCF620D-AE23-4F22-B944-4BC58FD49C7C}" dt="2021-10-13T01:58:15.910" v="6159" actId="20577"/>
          <ac:spMkLst>
            <pc:docMk/>
            <pc:sldMk cId="2262760156" sldId="271"/>
            <ac:spMk id="2" creationId="{04D23771-6F2C-4508-9313-CC33AD2A9E98}"/>
          </ac:spMkLst>
        </pc:spChg>
        <pc:spChg chg="del">
          <ac:chgData name="Ryan Solava" userId="89217d84e8e94b02" providerId="LiveId" clId="{FCCF620D-AE23-4F22-B944-4BC58FD49C7C}" dt="2021-10-13T00:35:19.147" v="4339" actId="931"/>
          <ac:spMkLst>
            <pc:docMk/>
            <pc:sldMk cId="2262760156" sldId="271"/>
            <ac:spMk id="3" creationId="{4FACEC2D-ABD1-4DDB-950E-7D6647A0EABB}"/>
          </ac:spMkLst>
        </pc:spChg>
        <pc:spChg chg="mod">
          <ac:chgData name="Ryan Solava" userId="89217d84e8e94b02" providerId="LiveId" clId="{FCCF620D-AE23-4F22-B944-4BC58FD49C7C}" dt="2021-10-13T01:33:06.752" v="5312" actId="20577"/>
          <ac:spMkLst>
            <pc:docMk/>
            <pc:sldMk cId="2262760156" sldId="271"/>
            <ac:spMk id="4" creationId="{9F9D515C-0C69-4DF2-AE3A-11A8CE2FC521}"/>
          </ac:spMkLst>
        </pc:spChg>
        <pc:picChg chg="add mod">
          <ac:chgData name="Ryan Solava" userId="89217d84e8e94b02" providerId="LiveId" clId="{FCCF620D-AE23-4F22-B944-4BC58FD49C7C}" dt="2021-10-13T03:40:21.904" v="6190" actId="14826"/>
          <ac:picMkLst>
            <pc:docMk/>
            <pc:sldMk cId="2262760156" sldId="271"/>
            <ac:picMk id="6" creationId="{C8ADFBC5-9B24-41C8-A67F-0906C245A33C}"/>
          </ac:picMkLst>
        </pc:picChg>
      </pc:sldChg>
      <pc:sldChg chg="addSp delSp modSp new mod ord modAnim">
        <pc:chgData name="Ryan Solava" userId="89217d84e8e94b02" providerId="LiveId" clId="{FCCF620D-AE23-4F22-B944-4BC58FD49C7C}" dt="2021-10-13T03:40:37.879" v="6193"/>
        <pc:sldMkLst>
          <pc:docMk/>
          <pc:sldMk cId="1274505195" sldId="272"/>
        </pc:sldMkLst>
        <pc:spChg chg="mod">
          <ac:chgData name="Ryan Solava" userId="89217d84e8e94b02" providerId="LiveId" clId="{FCCF620D-AE23-4F22-B944-4BC58FD49C7C}" dt="2021-10-13T01:57:37.036" v="6135" actId="20577"/>
          <ac:spMkLst>
            <pc:docMk/>
            <pc:sldMk cId="1274505195" sldId="272"/>
            <ac:spMk id="2" creationId="{0E59CBB2-7563-452A-9F2A-2B4DE4B2D815}"/>
          </ac:spMkLst>
        </pc:spChg>
        <pc:spChg chg="del">
          <ac:chgData name="Ryan Solava" userId="89217d84e8e94b02" providerId="LiveId" clId="{FCCF620D-AE23-4F22-B944-4BC58FD49C7C}" dt="2021-10-13T00:40:16.242" v="4632" actId="931"/>
          <ac:spMkLst>
            <pc:docMk/>
            <pc:sldMk cId="1274505195" sldId="272"/>
            <ac:spMk id="3" creationId="{B6D46DF4-0861-4ECF-BBDD-0CF3F70BEE7E}"/>
          </ac:spMkLst>
        </pc:spChg>
        <pc:spChg chg="mod">
          <ac:chgData name="Ryan Solava" userId="89217d84e8e94b02" providerId="LiveId" clId="{FCCF620D-AE23-4F22-B944-4BC58FD49C7C}" dt="2021-10-13T00:41:10.265" v="4753" actId="20577"/>
          <ac:spMkLst>
            <pc:docMk/>
            <pc:sldMk cId="1274505195" sldId="272"/>
            <ac:spMk id="4" creationId="{79BC2D89-F391-4B59-8ADA-E6A6F9375E9D}"/>
          </ac:spMkLst>
        </pc:spChg>
        <pc:picChg chg="add mod">
          <ac:chgData name="Ryan Solava" userId="89217d84e8e94b02" providerId="LiveId" clId="{FCCF620D-AE23-4F22-B944-4BC58FD49C7C}" dt="2021-10-13T03:40:33.245" v="6191" actId="14826"/>
          <ac:picMkLst>
            <pc:docMk/>
            <pc:sldMk cId="1274505195" sldId="272"/>
            <ac:picMk id="6" creationId="{709FDECF-8250-4CC1-A021-A9F4163A92BD}"/>
          </ac:picMkLst>
        </pc:picChg>
      </pc:sldChg>
      <pc:sldChg chg="addSp delSp modSp add mod addAnim delAnim modAnim">
        <pc:chgData name="Ryan Solava" userId="89217d84e8e94b02" providerId="LiveId" clId="{FCCF620D-AE23-4F22-B944-4BC58FD49C7C}" dt="2021-10-13T03:39:54.192" v="6189"/>
        <pc:sldMkLst>
          <pc:docMk/>
          <pc:sldMk cId="2639045403" sldId="273"/>
        </pc:sldMkLst>
        <pc:spChg chg="add del mod">
          <ac:chgData name="Ryan Solava" userId="89217d84e8e94b02" providerId="LiveId" clId="{FCCF620D-AE23-4F22-B944-4BC58FD49C7C}" dt="2021-10-13T03:39:16.143" v="6179" actId="478"/>
          <ac:spMkLst>
            <pc:docMk/>
            <pc:sldMk cId="2639045403" sldId="273"/>
            <ac:spMk id="5" creationId="{3DBB56AB-0194-49F3-B802-F41239D69164}"/>
          </ac:spMkLst>
        </pc:spChg>
        <pc:picChg chg="add del mod">
          <ac:chgData name="Ryan Solava" userId="89217d84e8e94b02" providerId="LiveId" clId="{FCCF620D-AE23-4F22-B944-4BC58FD49C7C}" dt="2021-10-13T03:39:31.799" v="6185" actId="14826"/>
          <ac:picMkLst>
            <pc:docMk/>
            <pc:sldMk cId="2639045403" sldId="273"/>
            <ac:picMk id="6" creationId="{9E844AA5-61E6-43E1-B679-E464115FA0C7}"/>
          </ac:picMkLst>
        </pc:picChg>
        <pc:picChg chg="add del mod">
          <ac:chgData name="Ryan Solava" userId="89217d84e8e94b02" providerId="LiveId" clId="{FCCF620D-AE23-4F22-B944-4BC58FD49C7C}" dt="2021-10-13T03:39:27.053" v="6184" actId="931"/>
          <ac:picMkLst>
            <pc:docMk/>
            <pc:sldMk cId="2639045403" sldId="273"/>
            <ac:picMk id="8" creationId="{AAC5D5E8-7E0C-4DA1-9B70-E7FC1A5FCC3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 fontScale="90000"/>
          </a:bodyPr>
          <a:lstStyle/>
          <a:p>
            <a:r>
              <a:rPr lang="en-US" sz="8000" dirty="0"/>
              <a:t>Preventing </a:t>
            </a:r>
            <a:r>
              <a:rPr lang="en-US" dirty="0"/>
              <a:t>o</a:t>
            </a:r>
            <a:r>
              <a:rPr lang="en-US" sz="8000" dirty="0"/>
              <a:t>pioid overdoses in NYC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Ryan Solava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D45B5F1A-5EE8-4E04-869A-1C1751C7516B}"/>
              </a:ext>
            </a:extLst>
          </p:cNvPr>
          <p:cNvSpPr/>
          <p:nvPr/>
        </p:nvSpPr>
        <p:spPr>
          <a:xfrm>
            <a:off x="-497819" y="-147257"/>
            <a:ext cx="5787572" cy="7152513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C991F-0791-4EA7-94DA-C53C1578E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C64EB-1B92-4A4F-B7A4-827FAD7E0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More recent opioid data (especially 2020 and 2021)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Include Staten Island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Use more specific location and demographic data about affected individuals</a:t>
            </a:r>
          </a:p>
        </p:txBody>
      </p:sp>
    </p:spTree>
    <p:extLst>
      <p:ext uri="{BB962C8B-B14F-4D97-AF65-F5344CB8AC3E}">
        <p14:creationId xmlns:p14="http://schemas.microsoft.com/office/powerpoint/2010/main" val="259052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7829E0-0F36-47A7-82D5-B3554E553CC8}"/>
              </a:ext>
            </a:extLst>
          </p:cNvPr>
          <p:cNvSpPr txBox="1"/>
          <p:nvPr/>
        </p:nvSpPr>
        <p:spPr>
          <a:xfrm>
            <a:off x="3899725" y="2367171"/>
            <a:ext cx="439254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Thank you!</a:t>
            </a:r>
          </a:p>
          <a:p>
            <a:pPr algn="ctr"/>
            <a:endParaRPr lang="en-US" sz="4400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514566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FFE84-C8BC-4816-B4A7-A183D8C14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stations to target in each borough?</a:t>
            </a:r>
          </a:p>
        </p:txBody>
      </p:sp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63CCE34E-A18C-4AD8-8847-D53A3FD22C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413" y="1721657"/>
            <a:ext cx="5927725" cy="347659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B5DEB4-2390-48CC-B2A8-EAB50A15A33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candidate stations for each borough</a:t>
            </a:r>
          </a:p>
        </p:txBody>
      </p:sp>
    </p:spTree>
    <p:extLst>
      <p:ext uri="{BB962C8B-B14F-4D97-AF65-F5344CB8AC3E}">
        <p14:creationId xmlns:p14="http://schemas.microsoft.com/office/powerpoint/2010/main" val="982589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FE78F-6C3C-416E-85CC-EB0D0FF14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5931A-E23D-4CAF-9B49-61F92333C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The </a:t>
            </a:r>
            <a:r>
              <a:rPr lang="en-US" sz="2400" b="1" dirty="0"/>
              <a:t>opioid epidemic</a:t>
            </a:r>
            <a:r>
              <a:rPr lang="en-US" sz="2400" dirty="0"/>
              <a:t>: Major concern across the US --- 42,000 deaths in 2016</a:t>
            </a:r>
            <a:endParaRPr lang="en-US" sz="2400" b="0" i="0" dirty="0">
              <a:solidFill>
                <a:srgbClr val="212121"/>
              </a:solidFill>
              <a:effectLst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12121"/>
                </a:solidFill>
              </a:rPr>
              <a:t>Worsening lately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rgbClr val="212121"/>
                </a:solidFill>
              </a:rPr>
              <a:t>HealingNYC</a:t>
            </a:r>
            <a:r>
              <a:rPr lang="en-US" sz="2400" b="1" dirty="0">
                <a:solidFill>
                  <a:srgbClr val="212121"/>
                </a:solidFill>
              </a:rPr>
              <a:t> </a:t>
            </a:r>
            <a:r>
              <a:rPr lang="en-US" sz="2400" dirty="0">
                <a:solidFill>
                  <a:srgbClr val="212121"/>
                </a:solidFill>
              </a:rPr>
              <a:t>started in 2016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212121"/>
                </a:solidFill>
              </a:rPr>
              <a:t>Informational campaign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212121"/>
                </a:solidFill>
              </a:rPr>
              <a:t>Our role:</a:t>
            </a:r>
            <a:endParaRPr lang="en-US" sz="2400" dirty="0">
              <a:solidFill>
                <a:srgbClr val="21212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12121"/>
                </a:solidFill>
              </a:rPr>
              <a:t>What stations to display life saving posters?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42324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E02D7-7985-4CD5-9FAC-FD0BE43D7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94E5D-E5E2-44D2-AD52-8245CE88A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NYC MTA Turnstile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Counted number of entries at each station by day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July, August, September 2021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New York state Department of Health Opioid-related data: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Number of deaths due to opioid overdose by borough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2010-2018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MTA Station &amp; Borough locations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Excluding Staten Island</a:t>
            </a:r>
          </a:p>
        </p:txBody>
      </p:sp>
    </p:spTree>
    <p:extLst>
      <p:ext uri="{BB962C8B-B14F-4D97-AF65-F5344CB8AC3E}">
        <p14:creationId xmlns:p14="http://schemas.microsoft.com/office/powerpoint/2010/main" val="54380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2C5B6-4FDE-4F0B-83A4-93A1832D1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and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B505E-98D0-4718-BD7B-152C79328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Tools: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b="1" dirty="0"/>
              <a:t> </a:t>
            </a:r>
            <a:r>
              <a:rPr lang="en-US" sz="2400" dirty="0"/>
              <a:t>SQLite &amp; </a:t>
            </a:r>
            <a:r>
              <a:rPr lang="en-US" sz="2400" dirty="0" err="1"/>
              <a:t>SQLalchemy</a:t>
            </a:r>
            <a:r>
              <a:rPr lang="en-US" sz="2400" dirty="0"/>
              <a:t> – Create MTA database and load into Python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/>
              <a:t> Python &amp; Pandas – Clean and analyze data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/>
              <a:t> Matplotlib – Create visualizations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/>
              <a:t> </a:t>
            </a:r>
            <a:r>
              <a:rPr lang="en-US" sz="2400" b="1" dirty="0" err="1"/>
              <a:t>Geopandas</a:t>
            </a:r>
            <a:r>
              <a:rPr lang="en-US" sz="2400" b="1" dirty="0"/>
              <a:t>  -- Work with geodata (location based data) and plot it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b="1" dirty="0"/>
              <a:t> </a:t>
            </a:r>
            <a:r>
              <a:rPr lang="en-US" sz="2400" b="1" dirty="0" err="1"/>
              <a:t>Contextily</a:t>
            </a:r>
            <a:r>
              <a:rPr lang="en-US" sz="2400" b="1" dirty="0"/>
              <a:t> – Find map backgrounds for specific locations</a:t>
            </a:r>
          </a:p>
        </p:txBody>
      </p:sp>
    </p:spTree>
    <p:extLst>
      <p:ext uri="{BB962C8B-B14F-4D97-AF65-F5344CB8AC3E}">
        <p14:creationId xmlns:p14="http://schemas.microsoft.com/office/powerpoint/2010/main" val="262093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6AEAE-CF86-4EAB-83B7-8861F38EE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borough is most affected?</a:t>
            </a:r>
          </a:p>
        </p:txBody>
      </p:sp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9E844AA5-61E6-43E1-B679-E464115FA0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386" y="1694877"/>
            <a:ext cx="4977778" cy="353015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1743D8-C532-4E07-892E-1A1F21BF5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Bronx is the area of most concern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 on the Bronx for the rest of the talk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 the top 5 stations in the Bronx</a:t>
            </a:r>
          </a:p>
        </p:txBody>
      </p:sp>
    </p:spTree>
    <p:extLst>
      <p:ext uri="{BB962C8B-B14F-4D97-AF65-F5344CB8AC3E}">
        <p14:creationId xmlns:p14="http://schemas.microsoft.com/office/powerpoint/2010/main" val="2967620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6AEAE-CF86-4EAB-83B7-8861F38EE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borough is most affected?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844AA5-61E6-43E1-B679-E464115FA0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4386" y="2092543"/>
            <a:ext cx="4977778" cy="273482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1743D8-C532-4E07-892E-1A1F21BF5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Bronx is the area of most concern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 on the Bronx for the rest of the talk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 the top 5 stations in the Bronx</a:t>
            </a:r>
          </a:p>
        </p:txBody>
      </p:sp>
    </p:spTree>
    <p:extLst>
      <p:ext uri="{BB962C8B-B14F-4D97-AF65-F5344CB8AC3E}">
        <p14:creationId xmlns:p14="http://schemas.microsoft.com/office/powerpoint/2010/main" val="2639045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23771-6F2C-4508-9313-CC33AD2A9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Day of week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8ADFBC5-9B24-41C8-A67F-0906C245A3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51847" y="1694877"/>
            <a:ext cx="5142857" cy="353015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9D515C-0C69-4DF2-AE3A-11A8CE2FC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opioid overdoses happen Monday thru Thursday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of the top stations are busiest on those 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Good candidates</a:t>
            </a:r>
          </a:p>
        </p:txBody>
      </p:sp>
    </p:spTree>
    <p:extLst>
      <p:ext uri="{BB962C8B-B14F-4D97-AF65-F5344CB8AC3E}">
        <p14:creationId xmlns:p14="http://schemas.microsoft.com/office/powerpoint/2010/main" val="2262760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9CBB2-7563-452A-9F2A-2B4DE4B2D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Are the stations distributed well geographically?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9FDECF-8250-4CC1-A021-A9F4163A92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49640" y="706836"/>
            <a:ext cx="6570469" cy="550322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C2D89-F391-4B59-8ADA-E6A6F9375E9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Mostly in the areas closest to Manhattan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Consider other methods of reaching individuals</a:t>
            </a:r>
          </a:p>
        </p:txBody>
      </p:sp>
    </p:spTree>
    <p:extLst>
      <p:ext uri="{BB962C8B-B14F-4D97-AF65-F5344CB8AC3E}">
        <p14:creationId xmlns:p14="http://schemas.microsoft.com/office/powerpoint/2010/main" val="1274505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70129-20BC-4DF4-BEE3-4C9758535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B7873-F121-454A-8B86-867183F94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Recommend distributing in 4 stations in the Bronx: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Yankee Stadium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Fordham Rd.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Ave. – 149</a:t>
            </a:r>
            <a:r>
              <a:rPr lang="en-US" baseline="30000" dirty="0"/>
              <a:t>th</a:t>
            </a:r>
            <a:r>
              <a:rPr lang="en-US" dirty="0"/>
              <a:t> St.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167</a:t>
            </a:r>
            <a:r>
              <a:rPr lang="en-US" baseline="30000" dirty="0"/>
              <a:t>th</a:t>
            </a:r>
            <a:r>
              <a:rPr lang="en-US" dirty="0"/>
              <a:t> St.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1-3 stations in other boroughs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Consider other modes of communication (especially for the Bronx)</a:t>
            </a:r>
          </a:p>
        </p:txBody>
      </p:sp>
    </p:spTree>
    <p:extLst>
      <p:ext uri="{BB962C8B-B14F-4D97-AF65-F5344CB8AC3E}">
        <p14:creationId xmlns:p14="http://schemas.microsoft.com/office/powerpoint/2010/main" val="105063409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{B21DB0CE-FB03-47F7-9540-230BD3406005}tf56160789_win32</Template>
  <TotalTime>173</TotalTime>
  <Words>342</Words>
  <Application>Microsoft Office PowerPoint</Application>
  <PresentationFormat>Widescreen</PresentationFormat>
  <Paragraphs>58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Bookman Old Style</vt:lpstr>
      <vt:lpstr>Calibri</vt:lpstr>
      <vt:lpstr>Franklin Gothic Book</vt:lpstr>
      <vt:lpstr>Wingdings</vt:lpstr>
      <vt:lpstr>1_RetrospectVTI</vt:lpstr>
      <vt:lpstr>Preventing opioid overdoses in NYC</vt:lpstr>
      <vt:lpstr>The problem</vt:lpstr>
      <vt:lpstr>Data Sources</vt:lpstr>
      <vt:lpstr>Plan and Tools</vt:lpstr>
      <vt:lpstr>Which borough is most affected?</vt:lpstr>
      <vt:lpstr>Which borough is most affected?</vt:lpstr>
      <vt:lpstr>Day of week</vt:lpstr>
      <vt:lpstr>Are the stations distributed well geographically?</vt:lpstr>
      <vt:lpstr>Recommendations</vt:lpstr>
      <vt:lpstr>Future work</vt:lpstr>
      <vt:lpstr>PowerPoint Presentation</vt:lpstr>
      <vt:lpstr>Which stations to target in each borough?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Opioid overdoses and MTA</dc:title>
  <dc:creator>Ryan Solava</dc:creator>
  <cp:lastModifiedBy>Ryan Solava</cp:lastModifiedBy>
  <cp:revision>1</cp:revision>
  <dcterms:created xsi:type="dcterms:W3CDTF">2021-10-12T23:27:06Z</dcterms:created>
  <dcterms:modified xsi:type="dcterms:W3CDTF">2021-10-13T03:40:42Z</dcterms:modified>
</cp:coreProperties>
</file>

<file path=docProps/thumbnail.jpeg>
</file>